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72" r:id="rId4"/>
    <p:sldId id="259" r:id="rId5"/>
    <p:sldId id="262" r:id="rId6"/>
    <p:sldId id="276" r:id="rId7"/>
    <p:sldId id="278" r:id="rId8"/>
    <p:sldId id="263" r:id="rId9"/>
    <p:sldId id="273" r:id="rId10"/>
    <p:sldId id="274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Poppins" panose="020B0502040204020203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756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0063189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61224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3941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0664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9760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3419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4504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3363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5617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2443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6603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6" r:id="rId4"/>
    <p:sldLayoutId id="2147483657" r:id="rId5"/>
    <p:sldLayoutId id="2147483658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3"/>
          <p:cNvSpPr/>
          <p:nvPr/>
        </p:nvSpPr>
        <p:spPr>
          <a:xfrm>
            <a:off x="0" y="3808654"/>
            <a:ext cx="18288000" cy="3915789"/>
          </a:xfrm>
          <a:prstGeom prst="rect">
            <a:avLst/>
          </a:prstGeom>
          <a:solidFill>
            <a:srgbClr val="3B51C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10237694" y="7976879"/>
            <a:ext cx="7481936" cy="700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i="0" u="none" strike="noStrike" cap="non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Dariel Enmanuel Cabrera  López</a:t>
            </a:r>
            <a:endParaRPr dirty="0"/>
          </a:p>
        </p:txBody>
      </p:sp>
      <p:sp>
        <p:nvSpPr>
          <p:cNvPr id="88" name="Google Shape;88;p13"/>
          <p:cNvSpPr txBox="1"/>
          <p:nvPr/>
        </p:nvSpPr>
        <p:spPr>
          <a:xfrm>
            <a:off x="5030638" y="4993868"/>
            <a:ext cx="9712800" cy="1545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42" b="1" i="0" u="none" strike="noStrike" cap="non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MoreCoast</a:t>
            </a:r>
            <a:endParaRPr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9579" y="4191113"/>
            <a:ext cx="2300773" cy="23481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/>
          <p:nvPr/>
        </p:nvSpPr>
        <p:spPr>
          <a:xfrm>
            <a:off x="0" y="-103451"/>
            <a:ext cx="8529633" cy="10493903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5"/>
          <p:cNvSpPr txBox="1"/>
          <p:nvPr/>
        </p:nvSpPr>
        <p:spPr>
          <a:xfrm>
            <a:off x="8749553" y="1884979"/>
            <a:ext cx="9538447" cy="3570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s-ES" sz="4800" dirty="0"/>
              <a:t>Si todo esto que te he dicho te parece interesante te invito que seas parte de esta investigación</a:t>
            </a:r>
          </a:p>
          <a:p>
            <a:endParaRPr lang="es-ES" sz="2800" dirty="0"/>
          </a:p>
          <a:p>
            <a:r>
              <a:rPr lang="es-ES" sz="6000" dirty="0" err="1">
                <a:solidFill>
                  <a:srgbClr val="0070C0"/>
                </a:solidFill>
              </a:rPr>
              <a:t>MoreCoasts</a:t>
            </a:r>
            <a:r>
              <a:rPr lang="es-ES" sz="6000">
                <a:solidFill>
                  <a:srgbClr val="0070C0"/>
                </a:solidFill>
              </a:rPr>
              <a:t> cuida </a:t>
            </a:r>
            <a:r>
              <a:rPr lang="es-ES" sz="6000" dirty="0">
                <a:solidFill>
                  <a:srgbClr val="0070C0"/>
                </a:solidFill>
              </a:rPr>
              <a:t>tu playa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4207475"/>
            <a:ext cx="1834307" cy="1872050"/>
          </a:xfrm>
          <a:prstGeom prst="rect">
            <a:avLst/>
          </a:prstGeom>
        </p:spPr>
      </p:pic>
      <p:sp>
        <p:nvSpPr>
          <p:cNvPr id="7" name="Google Shape;88;p13"/>
          <p:cNvSpPr txBox="1"/>
          <p:nvPr/>
        </p:nvSpPr>
        <p:spPr>
          <a:xfrm>
            <a:off x="-2320422" y="4681835"/>
            <a:ext cx="97128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6000" b="1" i="0" u="none" strike="noStrike" cap="non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MoreCoast</a:t>
            </a:r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3689913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/>
          <p:nvPr/>
        </p:nvSpPr>
        <p:spPr>
          <a:xfrm>
            <a:off x="18002250" y="0"/>
            <a:ext cx="285750" cy="10287000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4"/>
          <p:cNvSpPr txBox="1"/>
          <p:nvPr/>
        </p:nvSpPr>
        <p:spPr>
          <a:xfrm>
            <a:off x="9309426" y="1931376"/>
            <a:ext cx="7311139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s-ES" sz="4800" dirty="0"/>
              <a:t>¿Te gusta ir a la playa ? 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65221" cy="6108098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5221" y="4201596"/>
            <a:ext cx="9137029" cy="6085404"/>
          </a:xfrm>
          <a:prstGeom prst="rect">
            <a:avLst/>
          </a:prstGeom>
        </p:spPr>
      </p:pic>
      <p:sp>
        <p:nvSpPr>
          <p:cNvPr id="13" name="Google Shape;96;p14"/>
          <p:cNvSpPr txBox="1"/>
          <p:nvPr/>
        </p:nvSpPr>
        <p:spPr>
          <a:xfrm>
            <a:off x="847024" y="7244298"/>
            <a:ext cx="7732447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s-ES" sz="4800" dirty="0"/>
              <a:t>¿Te gustaría ir a un hotel cerca de  la playa?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/>
          <p:nvPr/>
        </p:nvSpPr>
        <p:spPr>
          <a:xfrm>
            <a:off x="18002250" y="0"/>
            <a:ext cx="285750" cy="10287000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4"/>
          <p:cNvSpPr txBox="1"/>
          <p:nvPr/>
        </p:nvSpPr>
        <p:spPr>
          <a:xfrm>
            <a:off x="8964707" y="1116440"/>
            <a:ext cx="14862345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s-ES" sz="3600" dirty="0"/>
              <a:t>Si </a:t>
            </a:r>
            <a:r>
              <a:rPr lang="es-ES" sz="4400" dirty="0"/>
              <a:t>vas a construir un hotel cerca de </a:t>
            </a:r>
          </a:p>
          <a:p>
            <a:r>
              <a:rPr lang="es-ES" sz="4400" dirty="0"/>
              <a:t>la playa es necesario conocer si </a:t>
            </a:r>
          </a:p>
          <a:p>
            <a:r>
              <a:rPr lang="es-ES" sz="4400" dirty="0"/>
              <a:t>será afectado por la erosión costera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8821271" cy="599172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707" y="4264205"/>
            <a:ext cx="9037544" cy="6022796"/>
          </a:xfrm>
          <a:prstGeom prst="rect">
            <a:avLst/>
          </a:prstGeom>
        </p:spPr>
      </p:pic>
      <p:sp>
        <p:nvSpPr>
          <p:cNvPr id="10" name="Google Shape;96;p14"/>
          <p:cNvSpPr txBox="1"/>
          <p:nvPr/>
        </p:nvSpPr>
        <p:spPr>
          <a:xfrm>
            <a:off x="456641" y="6705600"/>
            <a:ext cx="7835153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s-ES" sz="4800" dirty="0"/>
              <a:t>La erosión costera = la pérdida de la arena de las playas o la disminución de la línea de costa</a:t>
            </a:r>
          </a:p>
        </p:txBody>
      </p:sp>
    </p:spTree>
    <p:extLst>
      <p:ext uri="{BB962C8B-B14F-4D97-AF65-F5344CB8AC3E}">
        <p14:creationId xmlns:p14="http://schemas.microsoft.com/office/powerpoint/2010/main" val="309547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51;p19"/>
          <p:cNvSpPr/>
          <p:nvPr/>
        </p:nvSpPr>
        <p:spPr>
          <a:xfrm>
            <a:off x="9852515" y="0"/>
            <a:ext cx="7670326" cy="2424691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0" y="0"/>
            <a:ext cx="4688381" cy="10287000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10381397" y="733762"/>
            <a:ext cx="7141444" cy="1354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999" b="1" i="0" u="none" strike="noStrike" cap="none" dirty="0" err="1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Problema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10118840" y="2340385"/>
            <a:ext cx="7141500" cy="73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s-ES" sz="4000" dirty="0"/>
              <a:t>Esta empresa realiza diversos estudios e investigaciones entre ellas el transporte de los sedimentos  pero estas ecuaciones se calculan con  métodos tradicionales (</a:t>
            </a:r>
            <a:r>
              <a:rPr lang="es-ES" sz="4000" dirty="0" err="1"/>
              <a:t>e.d</a:t>
            </a:r>
            <a:r>
              <a:rPr lang="es-ES" sz="4000" dirty="0"/>
              <a:t>., escribiendo los datos en papel u otro recurso físico), los cuales pueden tener un deterioro en el tiempo, errores en los cálculos y morosidad en la búsqueda de información.</a:t>
            </a:r>
          </a:p>
        </p:txBody>
      </p:sp>
      <p:sp>
        <p:nvSpPr>
          <p:cNvPr id="117" name="Google Shape;117;p16"/>
          <p:cNvSpPr/>
          <p:nvPr/>
        </p:nvSpPr>
        <p:spPr>
          <a:xfrm>
            <a:off x="18002250" y="0"/>
            <a:ext cx="285750" cy="10287000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6" y="1576444"/>
            <a:ext cx="9640303" cy="642686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/>
          <p:nvPr/>
        </p:nvSpPr>
        <p:spPr>
          <a:xfrm>
            <a:off x="0" y="0"/>
            <a:ext cx="1028700" cy="10287000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9"/>
          <p:cNvSpPr/>
          <p:nvPr/>
        </p:nvSpPr>
        <p:spPr>
          <a:xfrm>
            <a:off x="10617674" y="1028700"/>
            <a:ext cx="7670326" cy="2424691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9"/>
          <p:cNvSpPr txBox="1"/>
          <p:nvPr/>
        </p:nvSpPr>
        <p:spPr>
          <a:xfrm>
            <a:off x="11499833" y="1633034"/>
            <a:ext cx="5906009" cy="1354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999" b="1" i="0" u="none" strike="noStrike" cap="non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Solución</a:t>
            </a:r>
            <a:endParaRPr dirty="0"/>
          </a:p>
        </p:txBody>
      </p:sp>
      <p:sp>
        <p:nvSpPr>
          <p:cNvPr id="153" name="Google Shape;153;p19"/>
          <p:cNvSpPr txBox="1"/>
          <p:nvPr/>
        </p:nvSpPr>
        <p:spPr>
          <a:xfrm>
            <a:off x="10861530" y="3901935"/>
            <a:ext cx="7182614" cy="443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s-ES" sz="4800" dirty="0"/>
              <a:t>Para ello hemos desarrollado una aplicación de escritorio que permite calcular, almacenar y buscar datos de forma efectiva. </a:t>
            </a:r>
          </a:p>
        </p:txBody>
      </p:sp>
      <p:pic>
        <p:nvPicPr>
          <p:cNvPr id="11" name="Imagen 10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436" y="1633034"/>
            <a:ext cx="10273553" cy="6560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/>
          <p:nvPr/>
        </p:nvSpPr>
        <p:spPr>
          <a:xfrm>
            <a:off x="0" y="0"/>
            <a:ext cx="1028700" cy="10287000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9"/>
          <p:cNvSpPr/>
          <p:nvPr/>
        </p:nvSpPr>
        <p:spPr>
          <a:xfrm>
            <a:off x="5463783" y="0"/>
            <a:ext cx="7670326" cy="2424691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9"/>
          <p:cNvSpPr txBox="1"/>
          <p:nvPr/>
        </p:nvSpPr>
        <p:spPr>
          <a:xfrm>
            <a:off x="5904862" y="535300"/>
            <a:ext cx="6788168" cy="1354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999" b="1" i="0" u="none" strike="noStrike" cap="non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Resultados</a:t>
            </a:r>
            <a:endParaRPr dirty="0"/>
          </a:p>
        </p:txBody>
      </p:sp>
      <p:sp>
        <p:nvSpPr>
          <p:cNvPr id="153" name="Google Shape;153;p19"/>
          <p:cNvSpPr txBox="1"/>
          <p:nvPr/>
        </p:nvSpPr>
        <p:spPr>
          <a:xfrm>
            <a:off x="1243227" y="2420624"/>
            <a:ext cx="16712263" cy="812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s-ES" sz="4000" dirty="0"/>
              <a:t>-Desarrollo de la tesis desde la introducción hasta el capítulo 1. Venciendo el estado del arte, herramientas y lenguajes, metodología empleada y arquitectura de microservicio.</a:t>
            </a:r>
          </a:p>
          <a:p>
            <a:pPr marL="685800" indent="-685800">
              <a:buFontTx/>
              <a:buChar char="-"/>
            </a:pPr>
            <a:r>
              <a:rPr lang="es-ES" sz="4000" dirty="0"/>
              <a:t>En cuanto a la aplicación web he aprendido a usar los </a:t>
            </a:r>
            <a:r>
              <a:rPr lang="es-ES" sz="4000" dirty="0" err="1"/>
              <a:t>useState</a:t>
            </a:r>
            <a:r>
              <a:rPr lang="es-ES" sz="4000" dirty="0"/>
              <a:t> para obtener los datos de los inputs.</a:t>
            </a:r>
          </a:p>
          <a:p>
            <a:pPr marL="685800" indent="-685800">
              <a:buFontTx/>
              <a:buChar char="-"/>
            </a:pPr>
            <a:r>
              <a:rPr lang="es-ES" sz="4000" dirty="0"/>
              <a:t>Desarrolle las consultas de crear, eliminar editar en la base datos comprobando por consola que compilaba y se visualizan los cambios en Mongo Compass</a:t>
            </a:r>
          </a:p>
          <a:p>
            <a:pPr marL="685800" indent="-685800">
              <a:buFontTx/>
              <a:buChar char="-"/>
            </a:pPr>
            <a:r>
              <a:rPr lang="es-ES" sz="4000" dirty="0"/>
              <a:t>Desarrolle los prototipos de interfaces</a:t>
            </a:r>
          </a:p>
          <a:p>
            <a:pPr marL="685800" indent="-685800">
              <a:buFontTx/>
              <a:buChar char="-"/>
            </a:pPr>
            <a:r>
              <a:rPr lang="es-ES" sz="4000" dirty="0"/>
              <a:t>Inicie la codificación de una de las historias de usuario(Cálculo), los datos entrados pueden ser calculados y se muestra con </a:t>
            </a:r>
            <a:r>
              <a:rPr lang="es-ES" sz="4000" dirty="0" err="1"/>
              <a:t>alert</a:t>
            </a:r>
            <a:r>
              <a:rPr lang="es-ES" sz="4000" dirty="0"/>
              <a:t> (Inicialmente)</a:t>
            </a:r>
          </a:p>
          <a:p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1544977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/>
          <p:nvPr/>
        </p:nvSpPr>
        <p:spPr>
          <a:xfrm>
            <a:off x="0" y="0"/>
            <a:ext cx="1028700" cy="10287000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9"/>
          <p:cNvSpPr/>
          <p:nvPr/>
        </p:nvSpPr>
        <p:spPr>
          <a:xfrm>
            <a:off x="2057400" y="0"/>
            <a:ext cx="15524018" cy="2424691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9"/>
          <p:cNvSpPr txBox="1"/>
          <p:nvPr/>
        </p:nvSpPr>
        <p:spPr>
          <a:xfrm>
            <a:off x="2524991" y="533268"/>
            <a:ext cx="14588836" cy="1354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999" b="1" i="0" u="none" strike="noStrike" cap="non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Problemas</a:t>
            </a:r>
            <a:r>
              <a:rPr lang="en-US" sz="7999" b="1" i="0" u="none" strike="noStrike" cap="non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y </a:t>
            </a:r>
            <a:r>
              <a:rPr lang="en-US" sz="7999" b="1" i="0" u="none" strike="noStrike" cap="non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Dificultades</a:t>
            </a:r>
            <a:endParaRPr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5EC443C-5EB2-4D88-8DEB-673A9F86EDE2}"/>
              </a:ext>
            </a:extLst>
          </p:cNvPr>
          <p:cNvSpPr txBox="1"/>
          <p:nvPr/>
        </p:nvSpPr>
        <p:spPr>
          <a:xfrm>
            <a:off x="1028700" y="2420625"/>
            <a:ext cx="17259299" cy="8710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4000" dirty="0"/>
              <a:t>- </a:t>
            </a:r>
            <a:r>
              <a:rPr lang="es-ES" sz="4000" dirty="0" err="1"/>
              <a:t>React</a:t>
            </a:r>
            <a:r>
              <a:rPr lang="es-ES" sz="4000" dirty="0"/>
              <a:t> tiene una Curva de Aprendizaje Alto</a:t>
            </a:r>
          </a:p>
          <a:p>
            <a:pPr marL="571500" indent="-571500">
              <a:buFontTx/>
              <a:buChar char="-"/>
            </a:pPr>
            <a:r>
              <a:rPr lang="es-ES" sz="4000" dirty="0"/>
              <a:t>Necesito saber los roles de como se comporta el flujo de trabajo: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s-ES" sz="4000" dirty="0"/>
              <a:t>Quién hace los cálculos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s-ES" sz="4000" dirty="0"/>
              <a:t>Quién controla los cálculos o el trabajo realizado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s-ES" sz="4000" dirty="0"/>
              <a:t>Cómo se recogen los datos en el terreno</a:t>
            </a:r>
          </a:p>
          <a:p>
            <a:r>
              <a:rPr lang="es-ES" sz="4000" dirty="0"/>
              <a:t>-Cómo son los modelos donde se recogen los cálculos</a:t>
            </a:r>
          </a:p>
          <a:p>
            <a:r>
              <a:rPr lang="es-ES" sz="4000" dirty="0"/>
              <a:t>-No me queda claro aún como se refleja en la base de datos las alturas y los ángulos</a:t>
            </a:r>
          </a:p>
          <a:p>
            <a:r>
              <a:rPr lang="es-ES" sz="4000" dirty="0"/>
              <a:t>-Necesito más detalles de como se realiza el proceso de cálculo de transporte de los  sedimentos (Descripción del negocio)</a:t>
            </a:r>
          </a:p>
          <a:p>
            <a:endParaRPr lang="es-ES" sz="4000" dirty="0"/>
          </a:p>
          <a:p>
            <a:r>
              <a:rPr lang="es-ES" sz="4000" dirty="0"/>
              <a:t>-NO TENGO COMPUTADORA PERSONAL DEPENDO DE OTRAS PERSONAS </a:t>
            </a:r>
          </a:p>
          <a:p>
            <a:endParaRPr lang="es-ES" sz="4000" dirty="0"/>
          </a:p>
        </p:txBody>
      </p:sp>
    </p:spTree>
    <p:extLst>
      <p:ext uri="{BB962C8B-B14F-4D97-AF65-F5344CB8AC3E}">
        <p14:creationId xmlns:p14="http://schemas.microsoft.com/office/powerpoint/2010/main" val="3048925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20"/>
          <p:cNvGrpSpPr/>
          <p:nvPr/>
        </p:nvGrpSpPr>
        <p:grpSpPr>
          <a:xfrm>
            <a:off x="4081176" y="1125097"/>
            <a:ext cx="14206824" cy="8036802"/>
            <a:chOff x="0" y="-38100"/>
            <a:chExt cx="3741715" cy="2116689"/>
          </a:xfrm>
        </p:grpSpPr>
        <p:sp>
          <p:nvSpPr>
            <p:cNvPr id="165" name="Google Shape;165;p20"/>
            <p:cNvSpPr/>
            <p:nvPr/>
          </p:nvSpPr>
          <p:spPr>
            <a:xfrm>
              <a:off x="0" y="0"/>
              <a:ext cx="3741715" cy="2078589"/>
            </a:xfrm>
            <a:custGeom>
              <a:avLst/>
              <a:gdLst/>
              <a:ahLst/>
              <a:cxnLst/>
              <a:rect l="l" t="t" r="r" b="b"/>
              <a:pathLst>
                <a:path w="3741715" h="2078589" extrusionOk="0">
                  <a:moveTo>
                    <a:pt x="0" y="0"/>
                  </a:moveTo>
                  <a:lnTo>
                    <a:pt x="3741715" y="0"/>
                  </a:lnTo>
                  <a:lnTo>
                    <a:pt x="3741715" y="2078589"/>
                  </a:lnTo>
                  <a:lnTo>
                    <a:pt x="0" y="207858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66" name="Google Shape;166;p20"/>
            <p:cNvSpPr txBox="1"/>
            <p:nvPr/>
          </p:nvSpPr>
          <p:spPr>
            <a:xfrm>
              <a:off x="0" y="-38100"/>
              <a:ext cx="3741715" cy="21166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8" name="Google Shape;168;p20"/>
          <p:cNvSpPr txBox="1"/>
          <p:nvPr/>
        </p:nvSpPr>
        <p:spPr>
          <a:xfrm>
            <a:off x="8817961" y="1476038"/>
            <a:ext cx="9971400" cy="8248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s-ES" sz="3600" dirty="0"/>
              <a:t>Esto en un primera etapa de proyecto </a:t>
            </a:r>
          </a:p>
          <a:p>
            <a:r>
              <a:rPr lang="es-ES" sz="3600" dirty="0"/>
              <a:t>porque nuestro  objetivo es desarrollar una</a:t>
            </a:r>
          </a:p>
          <a:p>
            <a:r>
              <a:rPr lang="es-ES" sz="3600" dirty="0"/>
              <a:t> aplicación web </a:t>
            </a:r>
          </a:p>
          <a:p>
            <a:r>
              <a:rPr lang="es-ES" sz="3600" dirty="0"/>
              <a:t>Si en este centro se realizaría alguna investigación sobre el transporte de sedimentos. ¿ le gustaría conocer el comportamiento de la playa Siboney </a:t>
            </a:r>
          </a:p>
          <a:p>
            <a:r>
              <a:rPr lang="es-ES" sz="3600" dirty="0"/>
              <a:t>o la de Varadero sin necesidad de hacer un </a:t>
            </a:r>
          </a:p>
          <a:p>
            <a:r>
              <a:rPr lang="es-ES" sz="3600" dirty="0"/>
              <a:t>viaje tan largo ? </a:t>
            </a:r>
          </a:p>
          <a:p>
            <a:r>
              <a:rPr lang="es-ES" sz="3600" dirty="0"/>
              <a:t>Desde aquí mismo sólo con entrar a dirección web. </a:t>
            </a:r>
          </a:p>
          <a:p>
            <a:r>
              <a:rPr lang="es-ES" sz="3600" dirty="0"/>
              <a:t>Imagine que pueda ser usado por </a:t>
            </a:r>
          </a:p>
          <a:p>
            <a:r>
              <a:rPr lang="es-ES" sz="3600" dirty="0"/>
              <a:t>cualquier país del mundo. </a:t>
            </a:r>
          </a:p>
          <a:p>
            <a:r>
              <a:rPr lang="es-ES" sz="3600" dirty="0"/>
              <a:t>Sorprendente Verdad</a:t>
            </a:r>
          </a:p>
          <a:p>
            <a:endParaRPr lang="es-ES" sz="32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9" y="1726938"/>
            <a:ext cx="8586048" cy="683312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gradFill>
            <a:gsLst>
              <a:gs pos="0">
                <a:srgbClr val="14C5C3"/>
              </a:gs>
              <a:gs pos="100000">
                <a:srgbClr val="4E7AD9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20"/>
          <p:cNvGrpSpPr/>
          <p:nvPr/>
        </p:nvGrpSpPr>
        <p:grpSpPr>
          <a:xfrm>
            <a:off x="4081176" y="1125097"/>
            <a:ext cx="14206824" cy="8036802"/>
            <a:chOff x="0" y="-38100"/>
            <a:chExt cx="3741715" cy="2116689"/>
          </a:xfrm>
        </p:grpSpPr>
        <p:sp>
          <p:nvSpPr>
            <p:cNvPr id="165" name="Google Shape;165;p20"/>
            <p:cNvSpPr/>
            <p:nvPr/>
          </p:nvSpPr>
          <p:spPr>
            <a:xfrm>
              <a:off x="0" y="0"/>
              <a:ext cx="3741715" cy="2078589"/>
            </a:xfrm>
            <a:custGeom>
              <a:avLst/>
              <a:gdLst/>
              <a:ahLst/>
              <a:cxnLst/>
              <a:rect l="l" t="t" r="r" b="b"/>
              <a:pathLst>
                <a:path w="3741715" h="2078589" extrusionOk="0">
                  <a:moveTo>
                    <a:pt x="0" y="0"/>
                  </a:moveTo>
                  <a:lnTo>
                    <a:pt x="3741715" y="0"/>
                  </a:lnTo>
                  <a:lnTo>
                    <a:pt x="3741715" y="2078589"/>
                  </a:lnTo>
                  <a:lnTo>
                    <a:pt x="0" y="207858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66" name="Google Shape;166;p20"/>
            <p:cNvSpPr txBox="1"/>
            <p:nvPr/>
          </p:nvSpPr>
          <p:spPr>
            <a:xfrm>
              <a:off x="0" y="-38100"/>
              <a:ext cx="3741715" cy="21166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8" name="Google Shape;168;p20"/>
          <p:cNvSpPr txBox="1"/>
          <p:nvPr/>
        </p:nvSpPr>
        <p:spPr>
          <a:xfrm>
            <a:off x="8817960" y="1476038"/>
            <a:ext cx="9470039" cy="6586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s-ES" sz="3600" dirty="0"/>
              <a:t>En la actualidad existen muchas plataformas que permiten la gestión de este proceso pero las mediciones se realizan con equipos y sensores que no contamos en nuestra nación, muchos de esta plataformas no podemos acceder y son con pagos de licencia.  El desarrollo de esta herramienta web permitirá soberanía nacional y se adaptará a las condiciones que existen en el país, ya que los modelos de cálculo son del siglo pasado y hoy el comportamiento de las costas es variable </a:t>
            </a:r>
          </a:p>
          <a:p>
            <a:endParaRPr lang="es-ES" sz="32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2" y="1276188"/>
            <a:ext cx="8387653" cy="7885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10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540</Words>
  <Application>Microsoft Office PowerPoint</Application>
  <PresentationFormat>Personalizado</PresentationFormat>
  <Paragraphs>44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Calibri</vt:lpstr>
      <vt:lpstr>Arial</vt:lpstr>
      <vt:lpstr>Wingdings</vt:lpstr>
      <vt:lpstr>Poppins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TitoCode</cp:lastModifiedBy>
  <cp:revision>12</cp:revision>
  <dcterms:modified xsi:type="dcterms:W3CDTF">2025-01-13T18:41:50Z</dcterms:modified>
</cp:coreProperties>
</file>